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A80B145-9124-462C-98B2-F02DA0DE184B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5103B9E-7C7E-4F37-9CFF-FA05CFDAB50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B145-9124-462C-98B2-F02DA0DE184B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3B9E-7C7E-4F37-9CFF-FA05CFDAB5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B145-9124-462C-98B2-F02DA0DE184B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3B9E-7C7E-4F37-9CFF-FA05CFDAB5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B145-9124-462C-98B2-F02DA0DE184B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3B9E-7C7E-4F37-9CFF-FA05CFDAB5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B145-9124-462C-98B2-F02DA0DE184B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3B9E-7C7E-4F37-9CFF-FA05CFDAB5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B145-9124-462C-98B2-F02DA0DE184B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3B9E-7C7E-4F37-9CFF-FA05CFDAB50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B145-9124-462C-98B2-F02DA0DE184B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3B9E-7C7E-4F37-9CFF-FA05CFDAB5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B145-9124-462C-98B2-F02DA0DE184B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3B9E-7C7E-4F37-9CFF-FA05CFDAB5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B145-9124-462C-98B2-F02DA0DE184B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3B9E-7C7E-4F37-9CFF-FA05CFDAB5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B145-9124-462C-98B2-F02DA0DE184B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3B9E-7C7E-4F37-9CFF-FA05CFDAB50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B145-9124-462C-98B2-F02DA0DE184B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3B9E-7C7E-4F37-9CFF-FA05CFDAB5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A80B145-9124-462C-98B2-F02DA0DE184B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5103B9E-7C7E-4F37-9CFF-FA05CFDAB5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gif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2708476"/>
            <a:ext cx="3657600" cy="1702160"/>
          </a:xfrm>
        </p:spPr>
        <p:txBody>
          <a:bodyPr/>
          <a:lstStyle/>
          <a:p>
            <a:r>
              <a:rPr lang="en-US" dirty="0" err="1" smtClean="0"/>
              <a:t>NeighborWorks</a:t>
            </a:r>
            <a:r>
              <a:rPr lang="en-US" dirty="0" smtClean="0"/>
              <a:t> Montana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Housing Counseling and Home Buyer Education in Montana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81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you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362200"/>
            <a:ext cx="4191000" cy="350897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Baby is Crying</a:t>
            </a:r>
          </a:p>
          <a:p>
            <a:r>
              <a:rPr lang="en-US" dirty="0" smtClean="0"/>
              <a:t>Someone is knocking at the door</a:t>
            </a:r>
          </a:p>
          <a:p>
            <a:r>
              <a:rPr lang="en-US" dirty="0" smtClean="0"/>
              <a:t>The water in the sink is running</a:t>
            </a:r>
          </a:p>
          <a:p>
            <a:r>
              <a:rPr lang="en-US" dirty="0" smtClean="0"/>
              <a:t>The phone is ringing</a:t>
            </a:r>
          </a:p>
          <a:p>
            <a:r>
              <a:rPr lang="en-US" dirty="0" smtClean="0"/>
              <a:t>Laundry is drying on the line and it’s about to rain.  </a:t>
            </a:r>
            <a:endParaRPr lang="en-US" dirty="0"/>
          </a:p>
        </p:txBody>
      </p:sp>
      <p:pic>
        <p:nvPicPr>
          <p:cNvPr id="1027" name="Picture 3" descr="C:\Users\htester\AppData\Local\Microsoft\Windows\Temporary Internet Files\Content.IE5\93MS3I7T\crying-baby-clipart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848" y="1981200"/>
            <a:ext cx="758370" cy="976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htester\AppData\Local\Microsoft\Windows\Temporary Internet Files\Content.IE5\93MS3I7T\door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42" y="2493237"/>
            <a:ext cx="736394" cy="120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htester\AppData\Local\Microsoft\Windows\Temporary Internet Files\Content.IE5\93MS3I7T\tap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637" y="3200399"/>
            <a:ext cx="903582" cy="993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htester\AppData\Local\Microsoft\Windows\Temporary Internet Files\Content.IE5\WU2PO6ID\large-comic-telephone-ringing--33.3-16087[1]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36" y="4137027"/>
            <a:ext cx="939763" cy="916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htester\AppData\Local\Microsoft\Windows\Temporary Internet Files\Content.IE5\B7HB634X\fd_clothes_line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636" y="5222631"/>
            <a:ext cx="1032595" cy="1032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htester\AppData\Local\Microsoft\Windows\Temporary Internet Files\Content.IE5\WU2PO6ID\family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04800"/>
            <a:ext cx="2455815" cy="1926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htester\AppData\Local\Microsoft\Windows\Temporary Internet Files\Content.IE5\B7HB634X\Super_Friends_02[1]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599" y="1981200"/>
            <a:ext cx="1644639" cy="1715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htester\AppData\Local\Microsoft\Windows\Temporary Internet Files\Content.IE5\93MS3I7T\demo-clipart-giving-money-cliparta-perfect-world---clip-art--business-ep7z2ise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476088"/>
            <a:ext cx="769558" cy="1400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htester\AppData\Local\Microsoft\Windows\Temporary Internet Files\Content.IE5\WU2PO6ID\work_cartoon[1]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228" y="4193728"/>
            <a:ext cx="1318033" cy="1095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htester\AppData\Local\Microsoft\Windows\Temporary Internet Files\Content.IE5\WU2PO6ID\11507-illustration-of-a-red-heart-pv[1]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890" y="5254349"/>
            <a:ext cx="1196868" cy="111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576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Montana Homeownership Network: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4467639"/>
              </p:ext>
            </p:extLst>
          </p:nvPr>
        </p:nvGraphicFramePr>
        <p:xfrm>
          <a:off x="685800" y="1752600"/>
          <a:ext cx="7772400" cy="466344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3886200"/>
                <a:gridCol w="3886200"/>
              </a:tblGrid>
              <a:tr h="355783">
                <a:tc>
                  <a:txBody>
                    <a:bodyPr/>
                    <a:lstStyle/>
                    <a:p>
                      <a:r>
                        <a:rPr lang="en-US" sz="1800" b="1" dirty="0" err="1" smtClean="0"/>
                        <a:t>NeighborWorks</a:t>
                      </a:r>
                      <a:r>
                        <a:rPr lang="en-US" sz="1800" b="1" dirty="0" smtClean="0"/>
                        <a:t> Montana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Montana Board of Housing</a:t>
                      </a:r>
                    </a:p>
                  </a:txBody>
                  <a:tcPr/>
                </a:tc>
              </a:tr>
              <a:tr h="355783">
                <a:tc>
                  <a:txBody>
                    <a:bodyPr/>
                    <a:lstStyle/>
                    <a:p>
                      <a:r>
                        <a:rPr lang="en-US" sz="1800" b="1" dirty="0" err="1" smtClean="0"/>
                        <a:t>NorthCentral</a:t>
                      </a:r>
                      <a:r>
                        <a:rPr lang="en-US" sz="1800" b="1" dirty="0" smtClean="0"/>
                        <a:t> RC&amp;D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Headwaters RC&amp;D</a:t>
                      </a:r>
                    </a:p>
                  </a:txBody>
                  <a:tcPr/>
                </a:tc>
              </a:tr>
              <a:tr h="355783">
                <a:tc>
                  <a:txBody>
                    <a:bodyPr/>
                    <a:lstStyle/>
                    <a:p>
                      <a:r>
                        <a:rPr lang="en-US" sz="1800" b="1" dirty="0" err="1" smtClean="0"/>
                        <a:t>NeighborWorks</a:t>
                      </a:r>
                      <a:r>
                        <a:rPr lang="en-US" sz="1800" b="1" dirty="0" smtClean="0"/>
                        <a:t> Great Falls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/>
                        <a:t>Homeword</a:t>
                      </a:r>
                      <a:endParaRPr lang="en-US" sz="1800" b="1" dirty="0"/>
                    </a:p>
                  </a:txBody>
                  <a:tcPr/>
                </a:tc>
              </a:tr>
              <a:tr h="355783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Rural Dynamics, Inc.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Bitterroot RC&amp;D</a:t>
                      </a:r>
                      <a:endParaRPr lang="en-US" sz="1800" b="1" dirty="0"/>
                    </a:p>
                  </a:txBody>
                  <a:tcPr/>
                </a:tc>
              </a:tr>
              <a:tr h="614534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Rocky Mountain Development Corporation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Community Action Partnership of Northwest Montana</a:t>
                      </a:r>
                      <a:endParaRPr lang="en-US" sz="1800" b="1" dirty="0"/>
                    </a:p>
                  </a:txBody>
                  <a:tcPr/>
                </a:tc>
              </a:tr>
              <a:tr h="614534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Snowy Mountain development corporation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Human Resource Development Council,</a:t>
                      </a:r>
                      <a:r>
                        <a:rPr lang="en-US" sz="1800" b="1" baseline="0" dirty="0" smtClean="0"/>
                        <a:t> District 9</a:t>
                      </a:r>
                      <a:endParaRPr lang="en-US" sz="1800" b="1" dirty="0"/>
                    </a:p>
                  </a:txBody>
                  <a:tcPr/>
                </a:tc>
              </a:tr>
              <a:tr h="614534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Salish Kootenai Tribal Housing Authority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Northern Cheyenne Tribal Housing Authority</a:t>
                      </a:r>
                      <a:endParaRPr lang="en-US" sz="1800" b="1" dirty="0"/>
                    </a:p>
                  </a:txBody>
                  <a:tcPr/>
                </a:tc>
              </a:tr>
              <a:tr h="614534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Human Resource Development Council, District 7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Human Resource Development Council, District 11</a:t>
                      </a:r>
                    </a:p>
                  </a:txBody>
                  <a:tcPr/>
                </a:tc>
              </a:tr>
              <a:tr h="614534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Human Resource Development Council, District 7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Human Resource Development Council, District 11</a:t>
                      </a:r>
                      <a:endParaRPr lang="en-US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175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0" y="2438400"/>
            <a:ext cx="3505199" cy="35052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NeighborWorks</a:t>
            </a:r>
            <a:r>
              <a:rPr lang="en-US" dirty="0" smtClean="0"/>
              <a:t> Center for Homeownership Education and Counseling Certification Tracks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828800" y="4253345"/>
            <a:ext cx="2642624" cy="26046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Financial Capabilities</a:t>
            </a:r>
            <a:endParaRPr lang="en-US" b="1" dirty="0"/>
          </a:p>
        </p:txBody>
      </p:sp>
      <p:sp>
        <p:nvSpPr>
          <p:cNvPr id="8" name="Oval 7"/>
          <p:cNvSpPr/>
          <p:nvPr/>
        </p:nvSpPr>
        <p:spPr>
          <a:xfrm>
            <a:off x="100576" y="2971800"/>
            <a:ext cx="2642624" cy="26046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Homeownership Counseling</a:t>
            </a:r>
            <a:endParaRPr lang="en-US" b="1" dirty="0"/>
          </a:p>
        </p:txBody>
      </p:sp>
      <p:sp>
        <p:nvSpPr>
          <p:cNvPr id="9" name="Oval 8"/>
          <p:cNvSpPr/>
          <p:nvPr/>
        </p:nvSpPr>
        <p:spPr>
          <a:xfrm>
            <a:off x="87598" y="152400"/>
            <a:ext cx="2642624" cy="26046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Homebuyer Education</a:t>
            </a:r>
            <a:endParaRPr lang="en-US" b="1" dirty="0"/>
          </a:p>
        </p:txBody>
      </p:sp>
      <p:sp>
        <p:nvSpPr>
          <p:cNvPr id="10" name="Oval 9"/>
          <p:cNvSpPr/>
          <p:nvPr/>
        </p:nvSpPr>
        <p:spPr>
          <a:xfrm>
            <a:off x="1828800" y="1447800"/>
            <a:ext cx="2642624" cy="26046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Foreclosure Intervention and Default Counseling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4959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Pre-Purchase Counseling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133"/>
          <a:stretch/>
        </p:blipFill>
        <p:spPr>
          <a:xfrm>
            <a:off x="914400" y="2362200"/>
            <a:ext cx="7516256" cy="3477271"/>
          </a:xfrm>
        </p:spPr>
      </p:pic>
    </p:spTree>
    <p:extLst>
      <p:ext uri="{BB962C8B-B14F-4D97-AF65-F5344CB8AC3E}">
        <p14:creationId xmlns:p14="http://schemas.microsoft.com/office/powerpoint/2010/main" val="32369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Buyer Education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237"/>
          <a:stretch/>
        </p:blipFill>
        <p:spPr>
          <a:xfrm>
            <a:off x="914400" y="2514600"/>
            <a:ext cx="7529244" cy="3657600"/>
          </a:xfrm>
        </p:spPr>
      </p:pic>
    </p:spTree>
    <p:extLst>
      <p:ext uri="{BB962C8B-B14F-4D97-AF65-F5344CB8AC3E}">
        <p14:creationId xmlns:p14="http://schemas.microsoft.com/office/powerpoint/2010/main" val="180122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Foreclosure Intervention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996"/>
          <a:stretch/>
        </p:blipFill>
        <p:spPr>
          <a:xfrm>
            <a:off x="838200" y="2286000"/>
            <a:ext cx="7696200" cy="3815070"/>
          </a:xfrm>
        </p:spPr>
      </p:pic>
    </p:spTree>
    <p:extLst>
      <p:ext uri="{BB962C8B-B14F-4D97-AF65-F5344CB8AC3E}">
        <p14:creationId xmlns:p14="http://schemas.microsoft.com/office/powerpoint/2010/main" val="370775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Assessing Homeownership readiness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Budgeting and credit</a:t>
            </a:r>
          </a:p>
          <a:p>
            <a:endParaRPr lang="en-US" dirty="0" smtClean="0"/>
          </a:p>
          <a:p>
            <a:r>
              <a:rPr lang="en-US" dirty="0" smtClean="0"/>
              <a:t>Financing a Home</a:t>
            </a:r>
          </a:p>
          <a:p>
            <a:endParaRPr lang="en-US" dirty="0" smtClean="0"/>
          </a:p>
          <a:p>
            <a:r>
              <a:rPr lang="en-US" dirty="0" smtClean="0"/>
              <a:t>Shopping for a Home</a:t>
            </a:r>
            <a:endParaRPr lang="en-US" dirty="0"/>
          </a:p>
        </p:txBody>
      </p:sp>
      <p:pic>
        <p:nvPicPr>
          <p:cNvPr id="1026" name="Picture 2" descr="C:\Users\htester\AppData\Local\Microsoft\Windows\Temporary Internet Files\Content.IE5\B7HB634X\classroom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399" y="3424076"/>
            <a:ext cx="2472121" cy="1757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327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33400" y="381000"/>
            <a:ext cx="2362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In 2014 MHN Partners Helped:</a:t>
            </a:r>
            <a:endParaRPr lang="en-US" sz="40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4513943" y="790114"/>
            <a:ext cx="3545114" cy="116297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1559 Homebuyer Education Participants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513943" y="5181585"/>
            <a:ext cx="3545114" cy="116297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363 Foreclosure Mitigation and Default Counseling Customers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513943" y="3717762"/>
            <a:ext cx="3545114" cy="116297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1145 Pre-Purchase Counseling Customers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513943" y="2253938"/>
            <a:ext cx="3545114" cy="116297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135 Financial Education Participants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9" name="Right Arrow 28"/>
          <p:cNvSpPr/>
          <p:nvPr/>
        </p:nvSpPr>
        <p:spPr>
          <a:xfrm>
            <a:off x="3429000" y="1152064"/>
            <a:ext cx="990600" cy="439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>
            <a:off x="3429000" y="2615888"/>
            <a:ext cx="990600" cy="439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>
            <a:off x="3429000" y="4079712"/>
            <a:ext cx="990600" cy="439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>
            <a:off x="3429000" y="5543535"/>
            <a:ext cx="990600" cy="439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C:\Users\htester\AppData\Local\Microsoft\Windows\Temporary Internet Files\Content.IE5\WU2PO6ID\Blue-Man-Happy-and-Jumping-2441-larg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3" y="3101733"/>
            <a:ext cx="2694600" cy="29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497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415</TotalTime>
  <Words>199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NeighborWorks Montana</vt:lpstr>
      <vt:lpstr>What Will you do?</vt:lpstr>
      <vt:lpstr>Montana Homeownership Network:</vt:lpstr>
      <vt:lpstr>NeighborWorks Center for Homeownership Education and Counseling Certification Tracks</vt:lpstr>
      <vt:lpstr>Pre-Purchase Counseling</vt:lpstr>
      <vt:lpstr>Home Buyer Education</vt:lpstr>
      <vt:lpstr>Foreclosure Intervention</vt:lpstr>
      <vt:lpstr>Curriculum Requirements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NeighborWorks Montana</dc:title>
  <dc:creator>Hanna Tester</dc:creator>
  <cp:lastModifiedBy>Hanna Tester</cp:lastModifiedBy>
  <cp:revision>19</cp:revision>
  <dcterms:created xsi:type="dcterms:W3CDTF">2015-05-14T18:20:29Z</dcterms:created>
  <dcterms:modified xsi:type="dcterms:W3CDTF">2015-05-20T15:27:23Z</dcterms:modified>
</cp:coreProperties>
</file>