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728" autoAdjust="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815747-EBE2-43E0-8F2E-DF2FE7844E4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17AF87-2537-4F8B-AD95-1BE148D56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15747-EBE2-43E0-8F2E-DF2FE7844E4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7AF87-2537-4F8B-AD95-1BE148D56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815747-EBE2-43E0-8F2E-DF2FE7844E4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17AF87-2537-4F8B-AD95-1BE148D56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15747-EBE2-43E0-8F2E-DF2FE7844E4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7AF87-2537-4F8B-AD95-1BE148D56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815747-EBE2-43E0-8F2E-DF2FE7844E4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F17AF87-2537-4F8B-AD95-1BE148D56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15747-EBE2-43E0-8F2E-DF2FE7844E4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7AF87-2537-4F8B-AD95-1BE148D56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15747-EBE2-43E0-8F2E-DF2FE7844E4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7AF87-2537-4F8B-AD95-1BE148D56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15747-EBE2-43E0-8F2E-DF2FE7844E4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7AF87-2537-4F8B-AD95-1BE148D56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815747-EBE2-43E0-8F2E-DF2FE7844E4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7AF87-2537-4F8B-AD95-1BE148D56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15747-EBE2-43E0-8F2E-DF2FE7844E4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7AF87-2537-4F8B-AD95-1BE148D56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15747-EBE2-43E0-8F2E-DF2FE7844E4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7AF87-2537-4F8B-AD95-1BE148D56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815747-EBE2-43E0-8F2E-DF2FE7844E4E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F17AF87-2537-4F8B-AD95-1BE148D56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600200"/>
          </a:xfrm>
        </p:spPr>
        <p:txBody>
          <a:bodyPr/>
          <a:lstStyle/>
          <a:p>
            <a:pPr algn="ctr"/>
            <a:r>
              <a:rPr lang="en-US" dirty="0" smtClean="0"/>
              <a:t>ADVOCACY FOR COMMISSIONERS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539864"/>
            <a:ext cx="5649820" cy="17179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Mountain Plains/Utah NAHRO</a:t>
            </a:r>
          </a:p>
          <a:p>
            <a:pPr algn="ctr"/>
            <a:r>
              <a:rPr lang="en-US" dirty="0" smtClean="0"/>
              <a:t>Conference on Housing and Homelessness</a:t>
            </a:r>
          </a:p>
          <a:p>
            <a:pPr algn="ctr"/>
            <a:r>
              <a:rPr lang="en-US" dirty="0" smtClean="0"/>
              <a:t>June 15-17</a:t>
            </a:r>
          </a:p>
          <a:p>
            <a:pPr algn="ctr"/>
            <a:r>
              <a:rPr lang="en-US" dirty="0" smtClean="0"/>
              <a:t>Park City, Utah 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5578_10150637605503582_629953581_11053091_67424630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71487"/>
            <a:ext cx="4162425" cy="4162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47244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AN OFFER YOU CAN’T REFUSE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CONGRESSIONAL DISTRICT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NAME</a:t>
            </a:r>
          </a:p>
          <a:p>
            <a:endParaRPr lang="en-US" dirty="0" smtClean="0"/>
          </a:p>
          <a:p>
            <a:r>
              <a:rPr lang="en-US" dirty="0" smtClean="0"/>
              <a:t>AGENCY</a:t>
            </a:r>
          </a:p>
          <a:p>
            <a:endParaRPr lang="en-US" dirty="0" smtClean="0"/>
          </a:p>
          <a:p>
            <a:r>
              <a:rPr lang="en-US" dirty="0" smtClean="0"/>
              <a:t>CONGRESSIONAL DISTRICT</a:t>
            </a:r>
          </a:p>
          <a:p>
            <a:endParaRPr lang="en-US" dirty="0" smtClean="0"/>
          </a:p>
          <a:p>
            <a:r>
              <a:rPr lang="en-US" dirty="0" smtClean="0"/>
              <a:t>CONGRESS PERSON</a:t>
            </a:r>
          </a:p>
          <a:p>
            <a:endParaRPr lang="en-US" dirty="0" smtClean="0"/>
          </a:p>
          <a:p>
            <a:r>
              <a:rPr lang="en-US" dirty="0" smtClean="0"/>
              <a:t>EMAIL ADDRESS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7543800" y="-138260"/>
            <a:ext cx="1524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want security, let us give security; if we want life, let us give life; if we want opportunities, let us provide opportunities. The yardstick we use for others will be the yardstick which time will use for us.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Jorge Mario Bergoglio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Questions? </a:t>
            </a:r>
          </a:p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                      Comments? </a:t>
            </a:r>
          </a:p>
          <a:p>
            <a:pPr>
              <a:buNone/>
            </a:pPr>
            <a:r>
              <a:rPr lang="en-US" dirty="0" smtClean="0"/>
              <a:t>                             </a:t>
            </a:r>
          </a:p>
          <a:p>
            <a:pPr>
              <a:buNone/>
            </a:pPr>
            <a:r>
              <a:rPr lang="en-US" smtClean="0"/>
              <a:t>                                                 Concerns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all you do!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3200" dirty="0" smtClean="0"/>
              <a:t>D &amp; V </a:t>
            </a:r>
            <a:r>
              <a:rPr lang="en-US" sz="3200" smtClean="0"/>
              <a:t>MainSail Associates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Email us:  info@dvmainsail.com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 </a:t>
            </a:r>
            <a:r>
              <a:rPr lang="en-US" dirty="0"/>
              <a:t>E</a:t>
            </a:r>
            <a:r>
              <a:rPr lang="en-US" dirty="0" smtClean="0"/>
              <a:t>nabling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born from State Law</a:t>
            </a:r>
          </a:p>
          <a:p>
            <a:r>
              <a:rPr lang="en-US" dirty="0" smtClean="0"/>
              <a:t>Accepted, approved and authorized by local jurisdiction.</a:t>
            </a:r>
            <a:endParaRPr lang="en-US" dirty="0"/>
          </a:p>
        </p:txBody>
      </p:sp>
      <p:pic>
        <p:nvPicPr>
          <p:cNvPr id="1026" name="Picture 2" descr="C:\Users\mleco\AppData\Local\Microsoft\Windows\Temporary Internet Files\Content.IE5\ZXE09ZV3\MP90030571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200400"/>
            <a:ext cx="3450336" cy="3657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Federal Funding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/>
          <a:lstStyle/>
          <a:p>
            <a:r>
              <a:rPr lang="en-US" dirty="0" smtClean="0"/>
              <a:t>ACC is not the Atlantic Coast Conference but is the Annual Contributions Contract.</a:t>
            </a:r>
          </a:p>
          <a:p>
            <a:r>
              <a:rPr lang="en-US" dirty="0" smtClean="0"/>
              <a:t>Funding from HUD does not and should not undermine your authority and responsibility as granted through your local and state government.</a:t>
            </a:r>
            <a:endParaRPr lang="en-US" dirty="0"/>
          </a:p>
        </p:txBody>
      </p:sp>
      <p:pic>
        <p:nvPicPr>
          <p:cNvPr id="2050" name="Picture 2" descr="C:\Users\mleco\AppData\Local\Microsoft\Windows\Temporary Internet Files\Content.IE5\Y30H5NDS\MC9003906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343400"/>
            <a:ext cx="1616659" cy="1882750"/>
          </a:xfrm>
          <a:prstGeom prst="rect">
            <a:avLst/>
          </a:prstGeom>
          <a:noFill/>
        </p:spPr>
      </p:pic>
      <p:pic>
        <p:nvPicPr>
          <p:cNvPr id="2051" name="Picture 3" descr="C:\Users\mleco\AppData\Local\Microsoft\Windows\Temporary Internet Files\Content.IE5\RUN0OSN7\MC90044216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581400"/>
            <a:ext cx="3657143" cy="365714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HUD Limits on Executive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Congressional Approval</a:t>
            </a:r>
          </a:p>
          <a:p>
            <a:r>
              <a:rPr lang="en-US" dirty="0" smtClean="0"/>
              <a:t>No Negotiated Rule Making</a:t>
            </a:r>
          </a:p>
          <a:p>
            <a:r>
              <a:rPr lang="en-US" dirty="0" smtClean="0"/>
              <a:t>Pending Law Suits</a:t>
            </a:r>
            <a:endParaRPr lang="en-US" dirty="0"/>
          </a:p>
        </p:txBody>
      </p:sp>
      <p:pic>
        <p:nvPicPr>
          <p:cNvPr id="3074" name="Picture 2" descr="C:\Users\mleco\AppData\Local\Microsoft\Windows\Temporary Internet Files\Content.IE5\ZXE09ZV3\MP90004953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1" y="3427476"/>
            <a:ext cx="3886200" cy="26167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Executive Pay Is Your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 is not amount of pay</a:t>
            </a:r>
          </a:p>
          <a:p>
            <a:r>
              <a:rPr lang="en-US" dirty="0" smtClean="0"/>
              <a:t>Issue is who sets and controls the pay</a:t>
            </a:r>
          </a:p>
          <a:p>
            <a:r>
              <a:rPr lang="en-US" dirty="0" smtClean="0"/>
              <a:t>This authority and responsibility is vested in the Board Of Commissioners</a:t>
            </a:r>
            <a:endParaRPr lang="en-US" dirty="0"/>
          </a:p>
        </p:txBody>
      </p:sp>
      <p:pic>
        <p:nvPicPr>
          <p:cNvPr id="4098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1" y="3460938"/>
            <a:ext cx="4419600" cy="33970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Executive Pay: Prime Example For Local, State and National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on Local Government</a:t>
            </a:r>
          </a:p>
          <a:p>
            <a:r>
              <a:rPr lang="en-US" dirty="0" smtClean="0"/>
              <a:t>State Authorization and Legislation Under Mined</a:t>
            </a:r>
          </a:p>
          <a:p>
            <a:r>
              <a:rPr lang="en-US" dirty="0" smtClean="0"/>
              <a:t>Congressional Delegation Action</a:t>
            </a:r>
            <a:endParaRPr lang="en-US" dirty="0"/>
          </a:p>
        </p:txBody>
      </p:sp>
      <p:pic>
        <p:nvPicPr>
          <p:cNvPr id="5122" name="Picture 2" descr="C:\Users\mleco\AppData\Local\Microsoft\Windows\Temporary Internet Files\Content.IE5\J2XDKI01\MP90017859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810000"/>
            <a:ext cx="3657600" cy="2414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en-US" dirty="0" smtClean="0"/>
              <a:t>THE BUSINESS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</p:spPr>
        <p:txBody>
          <a:bodyPr/>
          <a:lstStyle/>
          <a:p>
            <a:r>
              <a:rPr lang="en-US" dirty="0" smtClean="0"/>
              <a:t>A  TENT DESIGN</a:t>
            </a:r>
          </a:p>
          <a:p>
            <a:endParaRPr lang="en-US" dirty="0" smtClean="0"/>
          </a:p>
          <a:p>
            <a:r>
              <a:rPr lang="en-US" dirty="0" smtClean="0"/>
              <a:t>AGENCY INFORMATION ON FRONT OF CARD</a:t>
            </a:r>
          </a:p>
          <a:p>
            <a:endParaRPr lang="en-US" dirty="0" smtClean="0"/>
          </a:p>
          <a:p>
            <a:r>
              <a:rPr lang="en-US" dirty="0" smtClean="0"/>
              <a:t>YOUR INFORMATION ON BACK OF CARD</a:t>
            </a:r>
          </a:p>
          <a:p>
            <a:endParaRPr lang="en-US" dirty="0" smtClean="0"/>
          </a:p>
          <a:p>
            <a:r>
              <a:rPr lang="en-US" dirty="0" smtClean="0"/>
              <a:t>IMPACT STATEMENT ON INSIDE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mleco\AppData\Local\Microsoft\Windows\Temporary Internet Files\Content.IE5\9ANCHPUM\MP90044400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907" y="4991158"/>
            <a:ext cx="1755486" cy="1181042"/>
          </a:xfrm>
          <a:prstGeom prst="rect">
            <a:avLst/>
          </a:prstGeom>
          <a:noFill/>
        </p:spPr>
      </p:pic>
      <p:pic>
        <p:nvPicPr>
          <p:cNvPr id="1027" name="Picture 3" descr="C:\Users\mleco\AppData\Local\Microsoft\Windows\Temporary Internet Files\Content.IE5\I2J3I7NB\MC9004105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4953000"/>
            <a:ext cx="3184525" cy="2806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SOCIAL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ELDERLY SERVED</a:t>
            </a:r>
          </a:p>
          <a:p>
            <a:endParaRPr lang="en-US" dirty="0" smtClean="0"/>
          </a:p>
          <a:p>
            <a:r>
              <a:rPr lang="en-US" dirty="0" smtClean="0"/>
              <a:t>DISABLED SERVED</a:t>
            </a:r>
          </a:p>
          <a:p>
            <a:endParaRPr lang="en-US" dirty="0" smtClean="0"/>
          </a:p>
          <a:p>
            <a:r>
              <a:rPr lang="en-US" dirty="0" smtClean="0"/>
              <a:t>FAMILIES SERVED</a:t>
            </a:r>
          </a:p>
          <a:p>
            <a:endParaRPr lang="en-US" dirty="0" smtClean="0"/>
          </a:p>
          <a:p>
            <a:r>
              <a:rPr lang="en-US" dirty="0" smtClean="0"/>
              <a:t>CHILDREN SERVED</a:t>
            </a:r>
          </a:p>
          <a:p>
            <a:endParaRPr lang="en-US" dirty="0" smtClean="0"/>
          </a:p>
          <a:p>
            <a:r>
              <a:rPr lang="en-US" dirty="0" smtClean="0"/>
              <a:t>COMMUNITY ROOMS (scouts, voting, etc)</a:t>
            </a:r>
          </a:p>
          <a:p>
            <a:endParaRPr lang="en-US" dirty="0" smtClean="0"/>
          </a:p>
          <a:p>
            <a:r>
              <a:rPr lang="en-US" dirty="0" smtClean="0"/>
              <a:t>MEAL SITES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en-US" dirty="0" smtClean="0"/>
              <a:t>FINANCIAL IMPACT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OPERATING SUBSIDIES</a:t>
            </a:r>
          </a:p>
          <a:p>
            <a:endParaRPr lang="en-US" dirty="0" smtClean="0"/>
          </a:p>
          <a:p>
            <a:r>
              <a:rPr lang="en-US" dirty="0" smtClean="0"/>
              <a:t>CAPITOL FUND MONIES</a:t>
            </a:r>
          </a:p>
          <a:p>
            <a:endParaRPr lang="en-US" dirty="0" smtClean="0"/>
          </a:p>
          <a:p>
            <a:r>
              <a:rPr lang="en-US" dirty="0" smtClean="0"/>
              <a:t>SECTION 8 HAP PAYMENTS</a:t>
            </a:r>
          </a:p>
          <a:p>
            <a:endParaRPr lang="en-US" dirty="0" smtClean="0"/>
          </a:p>
          <a:p>
            <a:r>
              <a:rPr lang="en-US" dirty="0" smtClean="0"/>
              <a:t>PILOT PAYMENTS</a:t>
            </a:r>
          </a:p>
          <a:p>
            <a:endParaRPr lang="en-US" dirty="0" smtClean="0"/>
          </a:p>
          <a:p>
            <a:r>
              <a:rPr lang="en-US" dirty="0" smtClean="0"/>
              <a:t>PAYROLL</a:t>
            </a:r>
          </a:p>
          <a:p>
            <a:endParaRPr lang="en-US" dirty="0" smtClean="0"/>
          </a:p>
          <a:p>
            <a:r>
              <a:rPr lang="en-US" dirty="0" smtClean="0"/>
              <a:t>TAXES, SOCIAL SECURITY, LOCAL VENDORS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427</TotalTime>
  <Words>299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Trebuchet MS</vt:lpstr>
      <vt:lpstr>Wingdings</vt:lpstr>
      <vt:lpstr>Wingdings 2</vt:lpstr>
      <vt:lpstr>Opulent</vt:lpstr>
      <vt:lpstr>ADVOCACY FOR COMMISSIONERS </vt:lpstr>
      <vt:lpstr>State Enabling Legislation</vt:lpstr>
      <vt:lpstr>Federal Funding </vt:lpstr>
      <vt:lpstr>HUD Limits on Executive Pay</vt:lpstr>
      <vt:lpstr>Executive Pay Is Your Responsibility</vt:lpstr>
      <vt:lpstr>Executive Pay: Prime Example For Local, State and National Advocacy</vt:lpstr>
      <vt:lpstr>THE BUSINESS CARD</vt:lpstr>
      <vt:lpstr>SOCIAL IMPACT</vt:lpstr>
      <vt:lpstr>FINANCIAL IMPACT      </vt:lpstr>
      <vt:lpstr>PowerPoint Presentation</vt:lpstr>
      <vt:lpstr>CONGRESSIONAL DISTRICT CONTACT</vt:lpstr>
      <vt:lpstr>PowerPoint Presentation</vt:lpstr>
      <vt:lpstr>Discussion</vt:lpstr>
      <vt:lpstr>Thank you for all you do!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FOR COMMISSIONERS NEW ENGLAND STYLE</dc:title>
  <dc:creator>mleco</dc:creator>
  <cp:lastModifiedBy>Microsoft account</cp:lastModifiedBy>
  <cp:revision>43</cp:revision>
  <dcterms:created xsi:type="dcterms:W3CDTF">2012-06-23T16:58:22Z</dcterms:created>
  <dcterms:modified xsi:type="dcterms:W3CDTF">2016-06-13T19:40:36Z</dcterms:modified>
</cp:coreProperties>
</file>